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4"/>
  </p:sldMasterIdLst>
  <p:sldIdLst>
    <p:sldId id="256" r:id="rId5"/>
    <p:sldId id="258" r:id="rId6"/>
    <p:sldId id="257" r:id="rId7"/>
    <p:sldId id="260" r:id="rId8"/>
    <p:sldId id="265" r:id="rId9"/>
    <p:sldId id="266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11C9F6-9179-4477-A710-71F9F0F0A4DA}" v="4" dt="2019-09-23T00:14:33.0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ore, Christopher" userId="ac1b94dc-190a-4e88-9a4e-48d430ae15f9" providerId="ADAL" clId="{F6F51DCB-738F-4997-A403-69D322E43172}"/>
    <pc:docChg chg="delSld">
      <pc:chgData name="Moore, Christopher" userId="ac1b94dc-190a-4e88-9a4e-48d430ae15f9" providerId="ADAL" clId="{F6F51DCB-738F-4997-A403-69D322E43172}" dt="2019-09-23T00:48:42.052" v="0" actId="2696"/>
      <pc:docMkLst>
        <pc:docMk/>
      </pc:docMkLst>
      <pc:sldChg chg="del">
        <pc:chgData name="Moore, Christopher" userId="ac1b94dc-190a-4e88-9a4e-48d430ae15f9" providerId="ADAL" clId="{F6F51DCB-738F-4997-A403-69D322E43172}" dt="2019-09-23T00:48:42.052" v="0" actId="2696"/>
        <pc:sldMkLst>
          <pc:docMk/>
          <pc:sldMk cId="3859696310" sldId="264"/>
        </pc:sldMkLst>
      </pc:sldChg>
    </pc:docChg>
  </pc:docChgLst>
  <pc:docChgLst>
    <pc:chgData name="Moore, Christopher" userId="ac1b94dc-190a-4e88-9a4e-48d430ae15f9" providerId="ADAL" clId="{1A6273A1-A2D8-4093-95AD-4B5B5565157A}"/>
    <pc:docChg chg="undo custSel addSld delSld modSld sldOrd">
      <pc:chgData name="Moore, Christopher" userId="ac1b94dc-190a-4e88-9a4e-48d430ae15f9" providerId="ADAL" clId="{1A6273A1-A2D8-4093-95AD-4B5B5565157A}" dt="2019-09-23T00:08:46.154" v="417" actId="2696"/>
      <pc:docMkLst>
        <pc:docMk/>
      </pc:docMkLst>
      <pc:sldChg chg="addSp delSp modSp delAnim modAnim">
        <pc:chgData name="Moore, Christopher" userId="ac1b94dc-190a-4e88-9a4e-48d430ae15f9" providerId="ADAL" clId="{1A6273A1-A2D8-4093-95AD-4B5B5565157A}" dt="2019-09-17T16:19:28.543" v="384"/>
        <pc:sldMkLst>
          <pc:docMk/>
          <pc:sldMk cId="1157040436" sldId="256"/>
        </pc:sldMkLst>
        <pc:picChg chg="add mod">
          <ac:chgData name="Moore, Christopher" userId="ac1b94dc-190a-4e88-9a4e-48d430ae15f9" providerId="ADAL" clId="{1A6273A1-A2D8-4093-95AD-4B5B5565157A}" dt="2019-09-17T00:54:51.058" v="46" actId="688"/>
          <ac:picMkLst>
            <pc:docMk/>
            <pc:sldMk cId="1157040436" sldId="256"/>
            <ac:picMk id="3" creationId="{4B13813F-906F-4F6D-B2CA-BC677844B190}"/>
          </ac:picMkLst>
        </pc:picChg>
        <pc:picChg chg="add del mod">
          <ac:chgData name="Moore, Christopher" userId="ac1b94dc-190a-4e88-9a4e-48d430ae15f9" providerId="ADAL" clId="{1A6273A1-A2D8-4093-95AD-4B5B5565157A}" dt="2019-09-14T00:16:16.772" v="4" actId="478"/>
          <ac:picMkLst>
            <pc:docMk/>
            <pc:sldMk cId="1157040436" sldId="256"/>
            <ac:picMk id="4" creationId="{8403FE6D-3A33-4C0C-9F12-0AA839AEBB7F}"/>
          </ac:picMkLst>
        </pc:picChg>
        <pc:picChg chg="mod ord">
          <ac:chgData name="Moore, Christopher" userId="ac1b94dc-190a-4e88-9a4e-48d430ae15f9" providerId="ADAL" clId="{1A6273A1-A2D8-4093-95AD-4B5B5565157A}" dt="2019-09-17T00:54:19.812" v="42" actId="1440"/>
          <ac:picMkLst>
            <pc:docMk/>
            <pc:sldMk cId="1157040436" sldId="256"/>
            <ac:picMk id="4" creationId="{A66828DB-3894-49BF-9D56-3387372B36B9}"/>
          </ac:picMkLst>
        </pc:picChg>
        <pc:picChg chg="del mod">
          <ac:chgData name="Moore, Christopher" userId="ac1b94dc-190a-4e88-9a4e-48d430ae15f9" providerId="ADAL" clId="{1A6273A1-A2D8-4093-95AD-4B5B5565157A}" dt="2019-09-17T00:49:56.332" v="8" actId="478"/>
          <ac:picMkLst>
            <pc:docMk/>
            <pc:sldMk cId="1157040436" sldId="256"/>
            <ac:picMk id="5" creationId="{3170C508-D954-49AA-849A-82FAD0E919F6}"/>
          </ac:picMkLst>
        </pc:picChg>
      </pc:sldChg>
      <pc:sldChg chg="modSp ord">
        <pc:chgData name="Moore, Christopher" userId="ac1b94dc-190a-4e88-9a4e-48d430ae15f9" providerId="ADAL" clId="{1A6273A1-A2D8-4093-95AD-4B5B5565157A}" dt="2019-09-21T20:50:02.275" v="414" actId="1076"/>
        <pc:sldMkLst>
          <pc:docMk/>
          <pc:sldMk cId="3435138070" sldId="257"/>
        </pc:sldMkLst>
        <pc:picChg chg="mod">
          <ac:chgData name="Moore, Christopher" userId="ac1b94dc-190a-4e88-9a4e-48d430ae15f9" providerId="ADAL" clId="{1A6273A1-A2D8-4093-95AD-4B5B5565157A}" dt="2019-09-19T23:15:00.881" v="405" actId="1440"/>
          <ac:picMkLst>
            <pc:docMk/>
            <pc:sldMk cId="3435138070" sldId="257"/>
            <ac:picMk id="4" creationId="{94F71175-071A-4381-988A-E1DFB06B01E6}"/>
          </ac:picMkLst>
        </pc:picChg>
        <pc:picChg chg="mod">
          <ac:chgData name="Moore, Christopher" userId="ac1b94dc-190a-4e88-9a4e-48d430ae15f9" providerId="ADAL" clId="{1A6273A1-A2D8-4093-95AD-4B5B5565157A}" dt="2019-09-19T23:15:00.881" v="405" actId="1440"/>
          <ac:picMkLst>
            <pc:docMk/>
            <pc:sldMk cId="3435138070" sldId="257"/>
            <ac:picMk id="5" creationId="{6C68990A-ABEF-4702-ACFA-4499153B9ED5}"/>
          </ac:picMkLst>
        </pc:picChg>
        <pc:picChg chg="mod">
          <ac:chgData name="Moore, Christopher" userId="ac1b94dc-190a-4e88-9a4e-48d430ae15f9" providerId="ADAL" clId="{1A6273A1-A2D8-4093-95AD-4B5B5565157A}" dt="2019-09-21T20:50:02.275" v="414" actId="1076"/>
          <ac:picMkLst>
            <pc:docMk/>
            <pc:sldMk cId="3435138070" sldId="257"/>
            <ac:picMk id="6" creationId="{0F8C0D8E-602F-4BF2-BD6F-6A47E34C5AC5}"/>
          </ac:picMkLst>
        </pc:picChg>
      </pc:sldChg>
      <pc:sldChg chg="addSp delSp modSp">
        <pc:chgData name="Moore, Christopher" userId="ac1b94dc-190a-4e88-9a4e-48d430ae15f9" providerId="ADAL" clId="{1A6273A1-A2D8-4093-95AD-4B5B5565157A}" dt="2019-09-19T23:14:37.053" v="404" actId="1440"/>
        <pc:sldMkLst>
          <pc:docMk/>
          <pc:sldMk cId="3115398628" sldId="258"/>
        </pc:sldMkLst>
        <pc:spChg chg="del">
          <ac:chgData name="Moore, Christopher" userId="ac1b94dc-190a-4e88-9a4e-48d430ae15f9" providerId="ADAL" clId="{1A6273A1-A2D8-4093-95AD-4B5B5565157A}" dt="2019-09-17T01:01:36.099" v="48" actId="478"/>
          <ac:spMkLst>
            <pc:docMk/>
            <pc:sldMk cId="3115398628" sldId="258"/>
            <ac:spMk id="2" creationId="{E67F9365-4F3D-4801-AB72-180D95D94B40}"/>
          </ac:spMkLst>
        </pc:spChg>
        <pc:spChg chg="del">
          <ac:chgData name="Moore, Christopher" userId="ac1b94dc-190a-4e88-9a4e-48d430ae15f9" providerId="ADAL" clId="{1A6273A1-A2D8-4093-95AD-4B5B5565157A}" dt="2019-09-17T01:01:33.674" v="47" actId="478"/>
          <ac:spMkLst>
            <pc:docMk/>
            <pc:sldMk cId="3115398628" sldId="258"/>
            <ac:spMk id="3" creationId="{F36635D2-F3EB-4F65-8258-57CAA120A832}"/>
          </ac:spMkLst>
        </pc:spChg>
        <pc:picChg chg="add mod">
          <ac:chgData name="Moore, Christopher" userId="ac1b94dc-190a-4e88-9a4e-48d430ae15f9" providerId="ADAL" clId="{1A6273A1-A2D8-4093-95AD-4B5B5565157A}" dt="2019-09-19T23:14:37.053" v="404" actId="1440"/>
          <ac:picMkLst>
            <pc:docMk/>
            <pc:sldMk cId="3115398628" sldId="258"/>
            <ac:picMk id="3" creationId="{D87A9B05-C47F-49EC-89FC-16786606DE30}"/>
          </ac:picMkLst>
        </pc:picChg>
        <pc:picChg chg="add mod">
          <ac:chgData name="Moore, Christopher" userId="ac1b94dc-190a-4e88-9a4e-48d430ae15f9" providerId="ADAL" clId="{1A6273A1-A2D8-4093-95AD-4B5B5565157A}" dt="2019-09-19T23:14:34.495" v="402" actId="1440"/>
          <ac:picMkLst>
            <pc:docMk/>
            <pc:sldMk cId="3115398628" sldId="258"/>
            <ac:picMk id="5" creationId="{F6889754-119B-486B-B8C2-91A2D38AD19A}"/>
          </ac:picMkLst>
        </pc:picChg>
      </pc:sldChg>
      <pc:sldChg chg="addSp delSp modSp add modAnim">
        <pc:chgData name="Moore, Christopher" userId="ac1b94dc-190a-4e88-9a4e-48d430ae15f9" providerId="ADAL" clId="{1A6273A1-A2D8-4093-95AD-4B5B5565157A}" dt="2019-09-19T23:15:12.989" v="406" actId="1440"/>
        <pc:sldMkLst>
          <pc:docMk/>
          <pc:sldMk cId="2282019827" sldId="260"/>
        </pc:sldMkLst>
        <pc:spChg chg="mod">
          <ac:chgData name="Moore, Christopher" userId="ac1b94dc-190a-4e88-9a4e-48d430ae15f9" providerId="ADAL" clId="{1A6273A1-A2D8-4093-95AD-4B5B5565157A}" dt="2019-09-17T01:08:31.892" v="93" actId="20577"/>
          <ac:spMkLst>
            <pc:docMk/>
            <pc:sldMk cId="2282019827" sldId="260"/>
            <ac:spMk id="2" creationId="{799269CA-01BF-4692-92F4-5B150D20FEE6}"/>
          </ac:spMkLst>
        </pc:spChg>
        <pc:spChg chg="add mod">
          <ac:chgData name="Moore, Christopher" userId="ac1b94dc-190a-4e88-9a4e-48d430ae15f9" providerId="ADAL" clId="{1A6273A1-A2D8-4093-95AD-4B5B5565157A}" dt="2019-09-17T01:26:28.428" v="149" actId="164"/>
          <ac:spMkLst>
            <pc:docMk/>
            <pc:sldMk cId="2282019827" sldId="260"/>
            <ac:spMk id="17" creationId="{884597A7-0B77-4E11-93F3-8D0EC7A569E3}"/>
          </ac:spMkLst>
        </pc:spChg>
        <pc:spChg chg="add mod">
          <ac:chgData name="Moore, Christopher" userId="ac1b94dc-190a-4e88-9a4e-48d430ae15f9" providerId="ADAL" clId="{1A6273A1-A2D8-4093-95AD-4B5B5565157A}" dt="2019-09-17T01:28:24.796" v="160" actId="164"/>
          <ac:spMkLst>
            <pc:docMk/>
            <pc:sldMk cId="2282019827" sldId="260"/>
            <ac:spMk id="18" creationId="{DA28B728-786D-4A67-96B6-A9FF0902DBB6}"/>
          </ac:spMkLst>
        </pc:spChg>
        <pc:grpChg chg="add mod">
          <ac:chgData name="Moore, Christopher" userId="ac1b94dc-190a-4e88-9a4e-48d430ae15f9" providerId="ADAL" clId="{1A6273A1-A2D8-4093-95AD-4B5B5565157A}" dt="2019-09-17T01:26:28.428" v="149" actId="164"/>
          <ac:grpSpMkLst>
            <pc:docMk/>
            <pc:sldMk cId="2282019827" sldId="260"/>
            <ac:grpSpMk id="19" creationId="{06BEF70A-2D5C-44B6-9E7E-0C82C0FA4C73}"/>
          </ac:grpSpMkLst>
        </pc:grpChg>
        <pc:grpChg chg="add mod">
          <ac:chgData name="Moore, Christopher" userId="ac1b94dc-190a-4e88-9a4e-48d430ae15f9" providerId="ADAL" clId="{1A6273A1-A2D8-4093-95AD-4B5B5565157A}" dt="2019-09-17T01:28:24.796" v="160" actId="164"/>
          <ac:grpSpMkLst>
            <pc:docMk/>
            <pc:sldMk cId="2282019827" sldId="260"/>
            <ac:grpSpMk id="20" creationId="{DF4E8DB8-663C-4B94-866F-76236E0C3F7B}"/>
          </ac:grpSpMkLst>
        </pc:grpChg>
        <pc:picChg chg="add mod">
          <ac:chgData name="Moore, Christopher" userId="ac1b94dc-190a-4e88-9a4e-48d430ae15f9" providerId="ADAL" clId="{1A6273A1-A2D8-4093-95AD-4B5B5565157A}" dt="2019-09-17T01:11:40.652" v="96" actId="1076"/>
          <ac:picMkLst>
            <pc:docMk/>
            <pc:sldMk cId="2282019827" sldId="260"/>
            <ac:picMk id="3" creationId="{A1E3343B-3C43-4213-B5B8-19EFCFD5745D}"/>
          </ac:picMkLst>
        </pc:picChg>
        <pc:picChg chg="add mod">
          <ac:chgData name="Moore, Christopher" userId="ac1b94dc-190a-4e88-9a4e-48d430ae15f9" providerId="ADAL" clId="{1A6273A1-A2D8-4093-95AD-4B5B5565157A}" dt="2019-09-19T23:15:12.989" v="406" actId="1440"/>
          <ac:picMkLst>
            <pc:docMk/>
            <pc:sldMk cId="2282019827" sldId="260"/>
            <ac:picMk id="5" creationId="{39159CA8-5098-43F5-AC13-D2FA9F333A4E}"/>
          </ac:picMkLst>
        </pc:picChg>
        <pc:picChg chg="add mod">
          <ac:chgData name="Moore, Christopher" userId="ac1b94dc-190a-4e88-9a4e-48d430ae15f9" providerId="ADAL" clId="{1A6273A1-A2D8-4093-95AD-4B5B5565157A}" dt="2019-09-19T23:15:12.989" v="406" actId="1440"/>
          <ac:picMkLst>
            <pc:docMk/>
            <pc:sldMk cId="2282019827" sldId="260"/>
            <ac:picMk id="7" creationId="{9C50F02A-D4F7-484A-BD0A-2E72DEC54494}"/>
          </ac:picMkLst>
        </pc:picChg>
        <pc:picChg chg="add mod">
          <ac:chgData name="Moore, Christopher" userId="ac1b94dc-190a-4e88-9a4e-48d430ae15f9" providerId="ADAL" clId="{1A6273A1-A2D8-4093-95AD-4B5B5565157A}" dt="2019-09-19T23:15:12.989" v="406" actId="1440"/>
          <ac:picMkLst>
            <pc:docMk/>
            <pc:sldMk cId="2282019827" sldId="260"/>
            <ac:picMk id="8" creationId="{F5F5AB20-B149-4E5E-AC53-E677270B6465}"/>
          </ac:picMkLst>
        </pc:picChg>
        <pc:picChg chg="add del">
          <ac:chgData name="Moore, Christopher" userId="ac1b94dc-190a-4e88-9a4e-48d430ae15f9" providerId="ADAL" clId="{1A6273A1-A2D8-4093-95AD-4B5B5565157A}" dt="2019-09-17T01:22:02.657" v="124" actId="478"/>
          <ac:picMkLst>
            <pc:docMk/>
            <pc:sldMk cId="2282019827" sldId="260"/>
            <ac:picMk id="9" creationId="{3966B340-9D4D-4278-8F15-2038930FBFBD}"/>
          </ac:picMkLst>
        </pc:picChg>
        <pc:picChg chg="add del mod">
          <ac:chgData name="Moore, Christopher" userId="ac1b94dc-190a-4e88-9a4e-48d430ae15f9" providerId="ADAL" clId="{1A6273A1-A2D8-4093-95AD-4B5B5565157A}" dt="2019-09-17T01:24:39.430" v="140" actId="478"/>
          <ac:picMkLst>
            <pc:docMk/>
            <pc:sldMk cId="2282019827" sldId="260"/>
            <ac:picMk id="11" creationId="{A9DD6708-F5CE-46D2-9BE6-CFA7938DD990}"/>
          </ac:picMkLst>
        </pc:picChg>
        <pc:picChg chg="add del mod">
          <ac:chgData name="Moore, Christopher" userId="ac1b94dc-190a-4e88-9a4e-48d430ae15f9" providerId="ADAL" clId="{1A6273A1-A2D8-4093-95AD-4B5B5565157A}" dt="2019-09-17T01:24:24.510" v="139" actId="478"/>
          <ac:picMkLst>
            <pc:docMk/>
            <pc:sldMk cId="2282019827" sldId="260"/>
            <ac:picMk id="13" creationId="{2569D0A1-1A3F-4324-9A56-83F0A1EAA95C}"/>
          </ac:picMkLst>
        </pc:picChg>
        <pc:cxnChg chg="add del mod">
          <ac:chgData name="Moore, Christopher" userId="ac1b94dc-190a-4e88-9a4e-48d430ae15f9" providerId="ADAL" clId="{1A6273A1-A2D8-4093-95AD-4B5B5565157A}" dt="2019-09-17T01:24:53.554" v="144" actId="478"/>
          <ac:cxnSpMkLst>
            <pc:docMk/>
            <pc:sldMk cId="2282019827" sldId="260"/>
            <ac:cxnSpMk id="15" creationId="{5BAB5734-F63A-4202-824F-98F734BF3FBA}"/>
          </ac:cxnSpMkLst>
        </pc:cxnChg>
      </pc:sldChg>
      <pc:sldChg chg="modSp add del">
        <pc:chgData name="Moore, Christopher" userId="ac1b94dc-190a-4e88-9a4e-48d430ae15f9" providerId="ADAL" clId="{1A6273A1-A2D8-4093-95AD-4B5B5565157A}" dt="2019-09-23T00:08:46.154" v="417" actId="2696"/>
        <pc:sldMkLst>
          <pc:docMk/>
          <pc:sldMk cId="3436225837" sldId="262"/>
        </pc:sldMkLst>
        <pc:spChg chg="mod">
          <ac:chgData name="Moore, Christopher" userId="ac1b94dc-190a-4e88-9a4e-48d430ae15f9" providerId="ADAL" clId="{1A6273A1-A2D8-4093-95AD-4B5B5565157A}" dt="2019-09-17T01:39:55.902" v="216" actId="20577"/>
          <ac:spMkLst>
            <pc:docMk/>
            <pc:sldMk cId="3436225837" sldId="262"/>
            <ac:spMk id="2" creationId="{C47AEC43-4B69-442A-90C9-03B1087B4475}"/>
          </ac:spMkLst>
        </pc:spChg>
      </pc:sldChg>
      <pc:sldChg chg="addSp modSp add">
        <pc:chgData name="Moore, Christopher" userId="ac1b94dc-190a-4e88-9a4e-48d430ae15f9" providerId="ADAL" clId="{1A6273A1-A2D8-4093-95AD-4B5B5565157A}" dt="2019-09-19T23:15:38.541" v="409" actId="1076"/>
        <pc:sldMkLst>
          <pc:docMk/>
          <pc:sldMk cId="3516826797" sldId="265"/>
        </pc:sldMkLst>
        <pc:spChg chg="mod">
          <ac:chgData name="Moore, Christopher" userId="ac1b94dc-190a-4e88-9a4e-48d430ae15f9" providerId="ADAL" clId="{1A6273A1-A2D8-4093-95AD-4B5B5565157A}" dt="2019-09-17T01:54:48.929" v="283" actId="20577"/>
          <ac:spMkLst>
            <pc:docMk/>
            <pc:sldMk cId="3516826797" sldId="265"/>
            <ac:spMk id="2" creationId="{1985CDE4-6412-4F04-8CAE-A8A329BB94A8}"/>
          </ac:spMkLst>
        </pc:spChg>
        <pc:picChg chg="add mod">
          <ac:chgData name="Moore, Christopher" userId="ac1b94dc-190a-4e88-9a4e-48d430ae15f9" providerId="ADAL" clId="{1A6273A1-A2D8-4093-95AD-4B5B5565157A}" dt="2019-09-19T23:15:38.541" v="409" actId="1076"/>
          <ac:picMkLst>
            <pc:docMk/>
            <pc:sldMk cId="3516826797" sldId="265"/>
            <ac:picMk id="3" creationId="{E6AAF9E0-DFE5-4E1F-A0B8-2CA8DE3825FF}"/>
          </ac:picMkLst>
        </pc:picChg>
      </pc:sldChg>
      <pc:sldChg chg="addSp delSp modSp add modAnim">
        <pc:chgData name="Moore, Christopher" userId="ac1b94dc-190a-4e88-9a4e-48d430ae15f9" providerId="ADAL" clId="{1A6273A1-A2D8-4093-95AD-4B5B5565157A}" dt="2019-09-19T23:16:10.810" v="412" actId="1440"/>
        <pc:sldMkLst>
          <pc:docMk/>
          <pc:sldMk cId="1046425799" sldId="266"/>
        </pc:sldMkLst>
        <pc:spChg chg="mod">
          <ac:chgData name="Moore, Christopher" userId="ac1b94dc-190a-4e88-9a4e-48d430ae15f9" providerId="ADAL" clId="{1A6273A1-A2D8-4093-95AD-4B5B5565157A}" dt="2019-09-17T01:57:32.265" v="295" actId="20577"/>
          <ac:spMkLst>
            <pc:docMk/>
            <pc:sldMk cId="1046425799" sldId="266"/>
            <ac:spMk id="2" creationId="{0479A043-CB9A-4339-88F1-1B90BFFE26D0}"/>
          </ac:spMkLst>
        </pc:spChg>
        <pc:picChg chg="add mod">
          <ac:chgData name="Moore, Christopher" userId="ac1b94dc-190a-4e88-9a4e-48d430ae15f9" providerId="ADAL" clId="{1A6273A1-A2D8-4093-95AD-4B5B5565157A}" dt="2019-09-19T23:16:10.810" v="412" actId="1440"/>
          <ac:picMkLst>
            <pc:docMk/>
            <pc:sldMk cId="1046425799" sldId="266"/>
            <ac:picMk id="3" creationId="{71D28B1D-2DF4-4663-BFEC-683931A11096}"/>
          </ac:picMkLst>
        </pc:picChg>
        <pc:picChg chg="add del mod">
          <ac:chgData name="Moore, Christopher" userId="ac1b94dc-190a-4e88-9a4e-48d430ae15f9" providerId="ADAL" clId="{1A6273A1-A2D8-4093-95AD-4B5B5565157A}" dt="2019-09-17T02:05:46.342" v="319" actId="478"/>
          <ac:picMkLst>
            <pc:docMk/>
            <pc:sldMk cId="1046425799" sldId="266"/>
            <ac:picMk id="5" creationId="{1FEEB2E1-8DAA-40AB-A0D1-EB6D87FA7E0E}"/>
          </ac:picMkLst>
        </pc:picChg>
        <pc:picChg chg="add mod">
          <ac:chgData name="Moore, Christopher" userId="ac1b94dc-190a-4e88-9a4e-48d430ae15f9" providerId="ADAL" clId="{1A6273A1-A2D8-4093-95AD-4B5B5565157A}" dt="2019-09-19T23:15:49.519" v="410" actId="1440"/>
          <ac:picMkLst>
            <pc:docMk/>
            <pc:sldMk cId="1046425799" sldId="266"/>
            <ac:picMk id="7" creationId="{79F27430-3FAC-44C3-94DE-07EBF93536B8}"/>
          </ac:picMkLst>
        </pc:picChg>
      </pc:sldChg>
      <pc:sldChg chg="addSp modSp add">
        <pc:chgData name="Moore, Christopher" userId="ac1b94dc-190a-4e88-9a4e-48d430ae15f9" providerId="ADAL" clId="{1A6273A1-A2D8-4093-95AD-4B5B5565157A}" dt="2019-09-19T23:16:02.905" v="411" actId="1440"/>
        <pc:sldMkLst>
          <pc:docMk/>
          <pc:sldMk cId="2739282601" sldId="268"/>
        </pc:sldMkLst>
        <pc:spChg chg="mod">
          <ac:chgData name="Moore, Christopher" userId="ac1b94dc-190a-4e88-9a4e-48d430ae15f9" providerId="ADAL" clId="{1A6273A1-A2D8-4093-95AD-4B5B5565157A}" dt="2019-09-17T02:07:43.394" v="355" actId="20577"/>
          <ac:spMkLst>
            <pc:docMk/>
            <pc:sldMk cId="2739282601" sldId="268"/>
            <ac:spMk id="2" creationId="{D3991523-535A-4AFE-8EDF-9256E89FB239}"/>
          </ac:spMkLst>
        </pc:spChg>
        <pc:picChg chg="add mod">
          <ac:chgData name="Moore, Christopher" userId="ac1b94dc-190a-4e88-9a4e-48d430ae15f9" providerId="ADAL" clId="{1A6273A1-A2D8-4093-95AD-4B5B5565157A}" dt="2019-09-19T23:16:02.905" v="411" actId="1440"/>
          <ac:picMkLst>
            <pc:docMk/>
            <pc:sldMk cId="2739282601" sldId="268"/>
            <ac:picMk id="4" creationId="{6D4DE812-5250-46B0-AEFB-F576469747D3}"/>
          </ac:picMkLst>
        </pc:picChg>
      </pc:sldChg>
    </pc:docChg>
  </pc:docChgLst>
  <pc:docChgLst>
    <pc:chgData name="Moore, Christopher" userId="ac1b94dc-190a-4e88-9a4e-48d430ae15f9" providerId="ADAL" clId="{11722464-0F3D-42F5-A5A5-227046972EFC}"/>
    <pc:docChg chg="custSel addSld modSld">
      <pc:chgData name="Moore, Christopher" userId="ac1b94dc-190a-4e88-9a4e-48d430ae15f9" providerId="ADAL" clId="{11722464-0F3D-42F5-A5A5-227046972EFC}" dt="2019-09-16T22:19:31.006" v="60"/>
      <pc:docMkLst>
        <pc:docMk/>
      </pc:docMkLst>
      <pc:sldChg chg="addSp delSp modSp">
        <pc:chgData name="Moore, Christopher" userId="ac1b94dc-190a-4e88-9a4e-48d430ae15f9" providerId="ADAL" clId="{11722464-0F3D-42F5-A5A5-227046972EFC}" dt="2019-09-16T22:12:00.058" v="42"/>
        <pc:sldMkLst>
          <pc:docMk/>
          <pc:sldMk cId="1157040436" sldId="256"/>
        </pc:sldMkLst>
        <pc:spChg chg="del">
          <ac:chgData name="Moore, Christopher" userId="ac1b94dc-190a-4e88-9a4e-48d430ae15f9" providerId="ADAL" clId="{11722464-0F3D-42F5-A5A5-227046972EFC}" dt="2019-09-16T22:02:50.390" v="0" actId="478"/>
          <ac:spMkLst>
            <pc:docMk/>
            <pc:sldMk cId="1157040436" sldId="256"/>
            <ac:spMk id="2" creationId="{B344B6F7-8E3B-4F1D-90CC-4B3D39581040}"/>
          </ac:spMkLst>
        </pc:spChg>
        <pc:spChg chg="del">
          <ac:chgData name="Moore, Christopher" userId="ac1b94dc-190a-4e88-9a4e-48d430ae15f9" providerId="ADAL" clId="{11722464-0F3D-42F5-A5A5-227046972EFC}" dt="2019-09-16T22:02:55.559" v="1" actId="478"/>
          <ac:spMkLst>
            <pc:docMk/>
            <pc:sldMk cId="1157040436" sldId="256"/>
            <ac:spMk id="3" creationId="{02A35C9C-323A-48A6-8E85-3534D20E3436}"/>
          </ac:spMkLst>
        </pc:spChg>
        <pc:picChg chg="add mod">
          <ac:chgData name="Moore, Christopher" userId="ac1b94dc-190a-4e88-9a4e-48d430ae15f9" providerId="ADAL" clId="{11722464-0F3D-42F5-A5A5-227046972EFC}" dt="2019-09-16T22:05:48.553" v="5" actId="1076"/>
          <ac:picMkLst>
            <pc:docMk/>
            <pc:sldMk cId="1157040436" sldId="256"/>
            <ac:picMk id="4" creationId="{A66828DB-3894-49BF-9D56-3387372B36B9}"/>
          </ac:picMkLst>
        </pc:picChg>
        <pc:picChg chg="add mod">
          <ac:chgData name="Moore, Christopher" userId="ac1b94dc-190a-4e88-9a4e-48d430ae15f9" providerId="ADAL" clId="{11722464-0F3D-42F5-A5A5-227046972EFC}" dt="2019-09-16T22:12:00.058" v="42"/>
          <ac:picMkLst>
            <pc:docMk/>
            <pc:sldMk cId="1157040436" sldId="256"/>
            <ac:picMk id="5" creationId="{3170C508-D954-49AA-849A-82FAD0E919F6}"/>
          </ac:picMkLst>
        </pc:picChg>
      </pc:sldChg>
      <pc:sldChg chg="addSp delSp modSp add">
        <pc:chgData name="Moore, Christopher" userId="ac1b94dc-190a-4e88-9a4e-48d430ae15f9" providerId="ADAL" clId="{11722464-0F3D-42F5-A5A5-227046972EFC}" dt="2019-09-16T22:19:22.941" v="59" actId="1076"/>
        <pc:sldMkLst>
          <pc:docMk/>
          <pc:sldMk cId="3435138070" sldId="257"/>
        </pc:sldMkLst>
        <pc:spChg chg="del">
          <ac:chgData name="Moore, Christopher" userId="ac1b94dc-190a-4e88-9a4e-48d430ae15f9" providerId="ADAL" clId="{11722464-0F3D-42F5-A5A5-227046972EFC}" dt="2019-09-16T22:16:08.273" v="44" actId="478"/>
          <ac:spMkLst>
            <pc:docMk/>
            <pc:sldMk cId="3435138070" sldId="257"/>
            <ac:spMk id="2" creationId="{ED71C515-D4DA-4C66-9F13-8825ED1E2F9F}"/>
          </ac:spMkLst>
        </pc:spChg>
        <pc:spChg chg="del">
          <ac:chgData name="Moore, Christopher" userId="ac1b94dc-190a-4e88-9a4e-48d430ae15f9" providerId="ADAL" clId="{11722464-0F3D-42F5-A5A5-227046972EFC}" dt="2019-09-16T22:16:11.316" v="45" actId="478"/>
          <ac:spMkLst>
            <pc:docMk/>
            <pc:sldMk cId="3435138070" sldId="257"/>
            <ac:spMk id="3" creationId="{1340A641-17B3-4861-A9ED-F4660CF5D4AC}"/>
          </ac:spMkLst>
        </pc:spChg>
        <pc:picChg chg="add mod">
          <ac:chgData name="Moore, Christopher" userId="ac1b94dc-190a-4e88-9a4e-48d430ae15f9" providerId="ADAL" clId="{11722464-0F3D-42F5-A5A5-227046972EFC}" dt="2019-09-16T22:17:57.902" v="53" actId="1076"/>
          <ac:picMkLst>
            <pc:docMk/>
            <pc:sldMk cId="3435138070" sldId="257"/>
            <ac:picMk id="4" creationId="{94F71175-071A-4381-988A-E1DFB06B01E6}"/>
          </ac:picMkLst>
        </pc:picChg>
        <pc:picChg chg="add mod">
          <ac:chgData name="Moore, Christopher" userId="ac1b94dc-190a-4e88-9a4e-48d430ae15f9" providerId="ADAL" clId="{11722464-0F3D-42F5-A5A5-227046972EFC}" dt="2019-09-16T22:18:00.527" v="54" actId="1076"/>
          <ac:picMkLst>
            <pc:docMk/>
            <pc:sldMk cId="3435138070" sldId="257"/>
            <ac:picMk id="5" creationId="{6C68990A-ABEF-4702-ACFA-4499153B9ED5}"/>
          </ac:picMkLst>
        </pc:picChg>
        <pc:picChg chg="add mod">
          <ac:chgData name="Moore, Christopher" userId="ac1b94dc-190a-4e88-9a4e-48d430ae15f9" providerId="ADAL" clId="{11722464-0F3D-42F5-A5A5-227046972EFC}" dt="2019-09-16T22:19:22.941" v="59" actId="1076"/>
          <ac:picMkLst>
            <pc:docMk/>
            <pc:sldMk cId="3435138070" sldId="257"/>
            <ac:picMk id="6" creationId="{0F8C0D8E-602F-4BF2-BD6F-6A47E34C5AC5}"/>
          </ac:picMkLst>
        </pc:picChg>
      </pc:sldChg>
      <pc:sldChg chg="add">
        <pc:chgData name="Moore, Christopher" userId="ac1b94dc-190a-4e88-9a4e-48d430ae15f9" providerId="ADAL" clId="{11722464-0F3D-42F5-A5A5-227046972EFC}" dt="2019-09-16T22:19:31.006" v="60"/>
        <pc:sldMkLst>
          <pc:docMk/>
          <pc:sldMk cId="3115398628" sldId="258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620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356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73598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569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37296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715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4375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738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510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706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164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407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365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849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80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47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6A0C6-C161-4394-9650-F346EED4902E}" type="datetimeFigureOut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E5DA825-B9BE-48E2-86F5-4A6A6117FB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91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6828DB-3894-49BF-9D56-3387372B3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641" y="762000"/>
            <a:ext cx="7972425" cy="533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13813F-906F-4F6D-B2CA-BC677844B1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21679" y="1839183"/>
            <a:ext cx="3191591" cy="211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40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889754-119B-486B-B8C2-91A2D38AD19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3258" y="761426"/>
            <a:ext cx="4382742" cy="24652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A9B05-C47F-49EC-89FC-16786606DE3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5966" y="3645335"/>
            <a:ext cx="4549541" cy="25591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5398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F71175-071A-4381-988A-E1DFB06B01E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7956" y="258807"/>
            <a:ext cx="3312366" cy="33123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68990A-ABEF-4702-ACFA-4499153B9E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840" y="707783"/>
            <a:ext cx="4306791" cy="24144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8C0D8E-602F-4BF2-BD6F-6A47E34C5AC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3735805"/>
            <a:ext cx="4306791" cy="2871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138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69CA-01BF-4692-92F4-5B150D20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Roman Woodworker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159CA8-5098-43F5-AC13-D2FA9F333A4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8912" y="1485451"/>
            <a:ext cx="2738546" cy="20959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6BEF70A-2D5C-44B6-9E7E-0C82C0FA4C73}"/>
              </a:ext>
            </a:extLst>
          </p:cNvPr>
          <p:cNvGrpSpPr/>
          <p:nvPr/>
        </p:nvGrpSpPr>
        <p:grpSpPr>
          <a:xfrm>
            <a:off x="5172536" y="1303324"/>
            <a:ext cx="5033680" cy="2125676"/>
            <a:chOff x="5172536" y="1303324"/>
            <a:chExt cx="5033680" cy="212567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C50F02A-D4F7-484A-BD0A-2E72DEC54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914544" y="1303324"/>
              <a:ext cx="2291672" cy="212567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884597A7-0B77-4E11-93F3-8D0EC7A569E3}"/>
                </a:ext>
              </a:extLst>
            </p:cNvPr>
            <p:cNvSpPr/>
            <p:nvPr/>
          </p:nvSpPr>
          <p:spPr>
            <a:xfrm>
              <a:off x="5172536" y="2089673"/>
              <a:ext cx="1846925" cy="914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F4E8DB8-663C-4B94-866F-76236E0C3F7B}"/>
              </a:ext>
            </a:extLst>
          </p:cNvPr>
          <p:cNvGrpSpPr/>
          <p:nvPr/>
        </p:nvGrpSpPr>
        <p:grpSpPr>
          <a:xfrm>
            <a:off x="4840940" y="4227755"/>
            <a:ext cx="2510119" cy="2510119"/>
            <a:chOff x="4840940" y="4227755"/>
            <a:chExt cx="2510119" cy="251011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F5AB20-B149-4E5E-AC53-E677270B6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40940" y="4227755"/>
              <a:ext cx="2510119" cy="25101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8" name="&quot;Not Allowed&quot; Symbol 17">
              <a:extLst>
                <a:ext uri="{FF2B5EF4-FFF2-40B4-BE49-F238E27FC236}">
                  <a16:creationId xmlns:a16="http://schemas.microsoft.com/office/drawing/2014/main" id="{DA28B728-786D-4A67-96B6-A9FF0902DBB6}"/>
                </a:ext>
              </a:extLst>
            </p:cNvPr>
            <p:cNvSpPr/>
            <p:nvPr/>
          </p:nvSpPr>
          <p:spPr>
            <a:xfrm>
              <a:off x="4840940" y="4227755"/>
              <a:ext cx="2510119" cy="2510119"/>
            </a:xfrm>
            <a:prstGeom prst="noSmoking">
              <a:avLst>
                <a:gd name="adj" fmla="val 695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2019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5CDE4-6412-4F04-8CAE-A8A329BB9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Drill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AAF9E0-DFE5-4E1F-A0B8-2CA8DE3825FF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76967" y="1776190"/>
            <a:ext cx="5943600" cy="4457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6826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9A043-CB9A-4339-88F1-1B90BFFE2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Lathe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D28B1D-2DF4-4663-BFEC-683931A1109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33821" y="1942095"/>
            <a:ext cx="5110452" cy="32479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F27430-3FAC-44C3-94DE-07EBF93536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79659" y="1113364"/>
            <a:ext cx="3810000" cy="4905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46425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91523-535A-4AFE-8EDF-9256E89FB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Woodworking Projects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4DE812-5250-46B0-AEFB-F57646974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6790" y="1746366"/>
            <a:ext cx="6267133" cy="44129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3928260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63A58EDA1A12947AC13A38BE09E58C3" ma:contentTypeVersion="4" ma:contentTypeDescription="Create a new document." ma:contentTypeScope="" ma:versionID="3aa157d413bacd91dc4e540611530715">
  <xsd:schema xmlns:xsd="http://www.w3.org/2001/XMLSchema" xmlns:xs="http://www.w3.org/2001/XMLSchema" xmlns:p="http://schemas.microsoft.com/office/2006/metadata/properties" xmlns:ns3="a9edd759-62b9-41c8-a768-d3ffcc782397" targetNamespace="http://schemas.microsoft.com/office/2006/metadata/properties" ma:root="true" ma:fieldsID="82ca00d17764ea212c1ed266bbd014ce" ns3:_="">
    <xsd:import namespace="a9edd759-62b9-41c8-a768-d3ffcc78239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edd759-62b9-41c8-a768-d3ffcc7823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189185D-37C4-40B0-B416-4E31E43C5E56}">
  <ds:schemaRefs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purl.org/dc/elements/1.1/"/>
    <ds:schemaRef ds:uri="http://schemas.openxmlformats.org/package/2006/metadata/core-properties"/>
    <ds:schemaRef ds:uri="a9edd759-62b9-41c8-a768-d3ffcc782397"/>
  </ds:schemaRefs>
</ds:datastoreItem>
</file>

<file path=customXml/itemProps2.xml><?xml version="1.0" encoding="utf-8"?>
<ds:datastoreItem xmlns:ds="http://schemas.openxmlformats.org/officeDocument/2006/customXml" ds:itemID="{69FCDEED-7909-445D-BFDA-9958348CA9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edd759-62b9-41c8-a768-d3ffcc7823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05710A-593D-412F-A3CE-C8508C7C658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317</TotalTime>
  <Words>7</Words>
  <Application>Microsoft Office PowerPoint</Application>
  <PresentationFormat>Widescreen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Wisp</vt:lpstr>
      <vt:lpstr>PowerPoint Presentation</vt:lpstr>
      <vt:lpstr>PowerPoint Presentation</vt:lpstr>
      <vt:lpstr>PowerPoint Presentation</vt:lpstr>
      <vt:lpstr>The Roman Woodworker</vt:lpstr>
      <vt:lpstr>Drill</vt:lpstr>
      <vt:lpstr>Lathe</vt:lpstr>
      <vt:lpstr>Woodworking Projects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Moore, Christopher</dc:creator>
  <cp:lastModifiedBy>Moore, Christopher</cp:lastModifiedBy>
  <cp:revision>1</cp:revision>
  <dcterms:created xsi:type="dcterms:W3CDTF">2019-09-10T18:36:32Z</dcterms:created>
  <dcterms:modified xsi:type="dcterms:W3CDTF">2019-09-23T00:48:50Z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0x010100363A58EDA1A12947AC13A38BE09E58C3</vt:lpwstr>
  </property>
</Properties>
</file>

<file path=docProps/thumbnail.jpeg>
</file>